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sldIdLst>
    <p:sldId id="456" r:id="rId3"/>
    <p:sldId id="531" r:id="rId4"/>
    <p:sldId id="525" r:id="rId5"/>
    <p:sldId id="530" r:id="rId6"/>
    <p:sldId id="459" r:id="rId7"/>
    <p:sldId id="526" r:id="rId8"/>
    <p:sldId id="527" r:id="rId9"/>
    <p:sldId id="529" r:id="rId10"/>
    <p:sldId id="528" r:id="rId11"/>
    <p:sldId id="457" r:id="rId12"/>
    <p:sldId id="532" r:id="rId13"/>
    <p:sldId id="4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04:30:40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23516 7045 106 0,'-1'-2'0'0,"-1"0"0"15,-1 1 0-15,-1-1 0 0,1 0 0 16</inkml:trace>
  <inkml:trace contextRef="#ctx0" brushRef="#br0" timeOffset="13">23516 7045 123 0</inkml:trace>
  <inkml:trace contextRef="#ctx0" brushRef="#br0" timeOffset="32.65">23516 7045 123 0,'-22'-16'43'0,"19"14"30"0,-1-1-20 0,2 0 42 0</inkml:trace>
  <inkml:trace contextRef="#ctx0" brushRef="#br0" timeOffset="75.01">23479 7017 78 0,'0'0'71'0,"0"-2"-26"15,0 2 17-15,0 0-48 0,0 0 81 16</inkml:trace>
  <inkml:trace contextRef="#ctx0" brushRef="#br0" timeOffset="126.02">23479 7017 13 0</inkml:trace>
  <inkml:trace contextRef="#ctx0" brushRef="#br0" timeOffset="159.02">23479 7017 13 0,'-17'18'67'0,"4"-1"97"0</inkml:trace>
  <inkml:trace contextRef="#ctx0" brushRef="#br0" timeOffset="255.03">23373 7152 4 0,'-47'65'50'0,"-4"9"2"0,0 2 17 16,7-3-12-16,6-10-9 0,4-3-27 15,4-9-11-15,7-8-6 0,6-7 70 16,7-8-62-16,2-6-12 0,2-6 2 16,1-4-7-16,0 0-23 0,1 0-22 15,1-1-2-15,3-4-43 0,0-5-48 16,2-2 371-16</inkml:trace>
  <inkml:trace contextRef="#ctx0" brushRef="#br0" timeOffset="375.04">23006 7804 106 0,'1'-11'0'0,"1"-13"0"0,2-16 0 0,1-3 0 15,4-7 0-15,4 2 0 0,7 2 0 16,3-5 0-16,1 7 0 0,2 3 0 15,0-1 0-15,-2 11 0 0,-4 2 0 16,-2 8 0-16,41-38 0 31</inkml:trace>
  <inkml:trace contextRef="#ctx0" brushRef="#br0" timeOffset="1339.08">23386 7014 602 0,'0'0'62'16,"0"0"-46"-16,0 0 13 0,0 0 7 15,0 0 6-15,38-28-4 0,-31 21-8 16,-1 2 4-16,-1-1-12 0,-1 0-2 16,0 1-1-16,0-1 8 0,-2 0 7 15,0-3-4-15,-2 4-4 0,0-1-10 16,0 1-9-16,0 2-3 0,0 0-1 16,0 2 0-16,0 0-3 0,-2 1-3 15,-1 3-2-15,-4 6-1 0,-1 7 5 16,-3 5 0-16,-1 8 1 0,-1 8-2 15,0 10 1-15,2 6-8 0,4 0-77 16,5-15 27-16,2-11-381 0</inkml:trace>
  <inkml:trace contextRef="#ctx0" brushRef="#br0" timeOffset="4079.21">23389 6528 560 0,'0'0'33'0,"0"0"73"16,27-14-19-16,-18 8-41 0,-5 2-26 15,-1 2-7-15,-2 2 5 0,-1 0-1 16,0 0-8-16,0 0-7 0,-2 0 2 16,-1 5-3-16,-2 1 4 15,-2-1 5-15,0 4 6 0,-2-2 0 16,-2 2 2-16,1-2-3 0,-2 5 1 16,-3-3-1-16,2 3-9 0,-4-3 3 15,2 3 1-15,-2-2-6 0,1 3-4 16,0-2 3-16,0-2-1 0,2 0-2 15,1 0 3-15,1-1-3 0,3-2 0 16,1-1 0-16,3-1 0 0,3-3 1 16,1 0-1-16,1 2-2 0,2-1 2 15,3-1 41-15,3 0 4 0,4-1 9 16,4 0-22-16,4-1-15 0,2 1-5 16,4 0-5-16,7 0-2 0,-3-1-4 15,2 1-1-15,-1-2 3 16,-7 2-3-16,0 0-6 0,-5 0-45 15,-4 0-68-15,-5 0-14 0,-5 0-54 16,-2 0-210-16</inkml:trace>
  <inkml:trace contextRef="#ctx0" brushRef="#br0" timeOffset="4363.21">23435 6590 853 0,'0'0'203'0,"0"0"-68"16,0 0-87-16,0 0-47 0,1 30 13 15,-3-11-5-15,-1 6-6 0,-1 4-1 16,1 1-2-16,-1 3-2 0,0 3-52 16,1-5-100-16,-1 17 46 0,-1-11 6 15,2-10-239-15</inkml:trace>
  <inkml:trace contextRef="#ctx0" brushRef="#br0" timeOffset="11959.47">20391 8218 1149 0,'0'0'0'0,"0"0"-1"0,0 0 1 16,0 0 3-16,0 0-1 0,0 0 10 16,0 0-8-16,-41-84-1 0,33 78-3 15,-2 3 0-15,-2 0-2 0,-4 3 2 16,-1 4-7-16,-6 3 6 0,-3 6-4 15,-8 3 5-15,-8 11-2 0,-7 8 2 16,-2 4-5-16,6-1 3 0,5-1 1 16,10-8-3-16,5-3 1 0,-4 7 3 15,-5 9-1-15,-2 8 1 0,-7 7-2 16,8-3 4-16,6-4-4 0,0 0 2 16,0 3 0-16,1 4 0 15,-1 1-3-15,-1 3 3 0,1 3 0 16,-1 4 1-16,-1 4 1 0,-3 3-1 15,0 1 0-15,0 3 0 0,-3 3 1 16,1-1 0-16,1 3-2 0,5-1-1 16,3 0 1-16,6-2 5 0,6 1-5 15,4-4 0-15,4 2 0 0,3 1-2 16,0 0 1-16,2 2 1 0,0 0 0 16,2-1 1-16,0 0 1 0,4-2-2 15,3 0 0-15,-1 0-2 0,5 1 2 16,-2 0 2-16,1 1-2 15,6-1 1-15,-2-2 0 0,8-2-1 0,2-2 0 16,1-3-2-16,2 0 2 16,2 2 1-16,0-2 0 0,3-1 0 15,0-2-1-15,0-2 0 0,3-6 2 16,0 0 0-16,5-4 11 0,0 0-8 16,4 1 11-16,-2-4-9 0,6-1 5 15,-1-3 0-15,5 0 3 0,1-2-10 16,0-5 5-16,5-3-9 0,2-3 2 15,1-2-1-15,4 0 2 0,1-3-2 16,2-3 2-16,2-1 1 0,-1-3-5 16,0 0 2-16,3-5 6 0,-4-2 5 15,1-2 5-15,-1-1-5 16,3-2 0-16,0-4 7 0,2-3-16 16,1-4 12-16,1-2-6 0,0 0-10 15,0-6 1-15,2-2-1 0,0-4 1 16,1-3 2-16,0-3 2 0,2-3-3 15,-3-3-2-15,1-3 0 0,-3-2 0 16,2-2-3-16,-2-4 3 0,1 0 2 16,-3-3-2-16,-5-1 0 0,-5-2 2 15,-1-4-2-15,-5-4 0 0,-1-2-2 16,-1-1 4-16,-3-3 6 0,0-2 1 16,0-3-1-16,0-2-2 0,0 0 2 15,0-1-8-15,0-3 2 0,2-2-2 16,1 0 0-16,2-3 0 0,-1 2 3 15,3-3-2-15,-3 1-1 0,-1 0 0 16,-2 0 0-16,-5-2-1 0,-3-2 0 16,-5-4 1-16,-3-1 0 0,-5 3 0 15,-3-1-3-15,-2-1 1 0,-3 1 4 16,-2-1 2-16,-2 1-1 0,-2-4-2 16,-1 2 2-16,-4-1-3 0,-2 3 1 15,-1-1 0-15,-3 0-1 0,-1-2-2 16,-4 3 1-16,-1-1-1 0,-1 1 1 15,-3 1 1-15,-5 2-2 16,-1 0 1-16,-7 3 0 0,-1 0-2 16,-4-1 3-16,-4 2 0 0,-2 0 3 15,-1 2-3-15,-4 2 0 0,-1 2 0 16,-2 4 0-16,-1 0 0 0,-2 1 2 16,-1 4-1-16,-3 1-1 0,-1 2 3 15,-3 1-2-15,-3 1-2 0,-1 2 2 16,-4 3-2-16,-2 1 0 0,-2 4-2 15,-3-1 2-15,0 2 1 0,-6 2-1 16,-1 2 5-16,-3 3-3 16,-4 2-1-16,-1 2 1 0,0 2-1 0,-1 1 2 15,-1 5-1-15,0 5-1 16,-5 3 0-16,0 4 6 0,0 4-2 16,-2 3-4-16,-2 3 0 0,-3 0-1 15,-2 8-1-15,-6 2 2 0,-3 4 6 16,-4 5-6-16,-4 4-1 0,-5 4-11 15,-6 6-28-15,-4 7-32 0,-3 5-55 16,32-10-150-16,14-8-475 0</inkml:trace>
  <inkml:trace contextRef="#ctx0" brushRef="#br0" timeOffset="16479.03">19511 13429 789 0,'0'0'84'0,"0"0"-6"0,0 0 4 0,0 0 22 15,0-15-13-15,1 13-36 0,-1 2-16 16,3 0-29-16,-2 3-8 16,3 3-2-16,0 1 1 0,1 3 1 15,1 2 1-15,1 0-3 0,-2 2 0 16,2-1 0-16,-4-1 0 0,0 2-1 15,-2-3-5-15,-1 3-45 0,0-2-38 16,-1 1-40-16,-2-2 24 0,1 0-31 16,2-2-79-16,0-3-15 0</inkml:trace>
  <inkml:trace contextRef="#ctx0" brushRef="#br0" timeOffset="16938.52">19807 13355 973 0,'0'0'48'0,"0"0"-6"0,0 0 3 15,0 0 40-15,0 0-8 0,0 0-33 16,0 0-28-16,68-18-5 0,-47 14-9 15,0 1 0-15,1 3-2 0,1 0 0 16,-2 0 0-16,1 0 1 0,-2 0-2 16,-1 4 1-16,-3-1-2 0,0-2 0 15,-3 1 2-15,0-1 0 0,-2 0 7 16,-2 0-7-16,-2-1 1 0,-2 0 2 16,-3 0 16-16,-1 0 23 0,0 0-10 15,-1 0-17-15,0 0-9 0,0 1-3 16,0 1-3-16,0 2-1 0,0 1 1 15,-1 2 0-15,0 3 0 0,-1 1 0 16,1 2-1-16,0 0-9 0,-1 3-36 16,-1 0-15-16,-2 5-17 0,-2 0-56 15,-1 1 1-15,-1 2 4 0,-3 0 22 16,3 2-53-16,-1 0 84 16,-1 1 32-16,3-1 15 0,4-4 3 15,2 0 7-15,2-3 19 0,1-4 0 16,3-1 6-16,7 0 0 0,-2-6-6 15,-1-3-242-15</inkml:trace>
  <inkml:trace contextRef="#ctx0" brushRef="#br0" timeOffset="17459.3">20591 13530 991 0,'0'0'28'0,"0"0"-3"16,0 0 35-16,0 0-1 0,0 0-15 16,42-25-14-16,-33 18-4 0,0 2-19 15,-1-1-5-15,0 1 0 0,-2 0 0 16,0 0-1-16,1-1-1 0,-4-1 2 15,-1-1-2-15,-2 0-1 16,-3-1-1-16,-8 1 2 0,0 1 0 0,-5 2 1 16,-5-1 0-16,-3 4 0 15,-2 0 9-15,0 2 16 0,0 0 7 16,0 4-3-16,2 0 2 0,3 2 0 16,3 1 22-16,5 2-48 0,4-2-3 15,6 2 0-15,2-1-3 0,1-1 1 16,6-2 0-16,4 0 7 0,6-3-7 15,3 0 5-15,4-1-2 0,0-1-2 16,2 0-1-16,-4 0 1 0,-1 0-1 16,-3-1-1-16,-4 0 0 0,-3 0 3 15,-3 1-3-15,-2 0 1 0,-3 0 1 16,-2 2 3-16,0 4 4 0,-4 3 4 16,-4 2-7-16,2 3 4 0,-2 1-9 15,-1 1 3-15,1 2-4 0,1-1 0 16,3 0-1-16,1 2-20 0,-1-2-41 15,1-2-51-15,0 5-13 0,1-5-126 16,2-3-134-16</inkml:trace>
  <inkml:trace contextRef="#ctx0" brushRef="#br0" timeOffset="17883.07">20984 13435 549 0,'0'0'307'0,"0"0"-204"0,0 0-33 15,0 0 10-15,-32 11 14 0,25-5-15 16,2 1-24-16,-1 4-11 0,2-1-5 16,-2 2 0-16,3 3-14 15,0 0-4-15,3 0-14 0,0 0-3 16,0 1-1-16,3-2 2 0,4 1-4 16,-2-1 0-16,1 0 1 0,0-1 0 15,0 0-2-15,-1-3 2 0,0 1-2 16,0-3 0-16,-3-1 0 0,-1 0 0 15,-1-1 0-15,-1-2-2 0,-4 0 2 16,-2 1 1-16,0-3-1 0,-1 1-14 16,-2-2-16-16,1 0-15 0,2-1-5 15,1 0-14-15,3 0-22 16,3-6-79-16,1 1-78 0,3 0-306 0</inkml:trace>
  <inkml:trace contextRef="#ctx0" brushRef="#br0" timeOffset="18039.23">21076 13589 953 0,'0'0'176'0,"0"0"-9"16,0 0-51-16,0 0-14 0,0 0-32 15,0 0-16-15,0 0-23 0,87-81-12 16,-58 70-19-16,0 3 2 0,1-1-4 16,0 4 0-16,-4 1-43 0,12 1-53 15,-7-3-142-15,-4 3-446 0</inkml:trace>
  <inkml:trace contextRef="#ctx0" brushRef="#br0" timeOffset="18771.22">20378 14284 1377 0,'0'0'50'0,"0"0"-13"15,0 0 5-15,0 0-24 0,0 0-14 16,12-8-2-16,-6 8 7 0,2-1-8 15,-2-1-1-15,-1 0-4 0,0 0-22 16,0-1-2-16,-1-1 8 0,3-1 15 16,-2-2 4-16,0-2-1 0,2 1 2 15,-1-4 2-15,-1 0-2 0,-1-4-4 16,-2-1-9-16,-2-2-21 0,-2 2 20 16,-7-2 7-16,0 5 6 15,-8 1-1-15,-4 5-2 0,-10 1 0 16,2 7 4-16,-3 1 0 0,0 9 2 15,8 2 12-15,-2 4-3 0,4 2-3 16,7 2-7-16,5 1 8 0,1 0-9 16,7 0 1-16,2-1-1 0,4-3 0 15,6-1-3-15,2-5 0 0,4-1 0 16,1-2 2-16,2-4 1 0,2 0 0 16,0-3 4-16,2-1 1 0,0 0-3 15,-2-1 8-15,0-3-3 0,-1 2 4 16,-5 1 13-16,-1 1 5 0,-5 0 1 15,0 6-12-15,-5 4-3 0,0 3 10 16,-4 6 4-16,0 2-5 0,-2 11-11 16,-3 8-12-16,-1-3-1 0,1-3 0 15,2 0 0-15,1-12-41 0,0 5-29 16,2 1-31-16,0-8-46 0,6 6-131 16,0-9-88-16</inkml:trace>
  <inkml:trace contextRef="#ctx0" brushRef="#br0" timeOffset="20163.45">20755 14414 738 0,'0'0'516'0,"0"0"-440"0,0 0-43 15,12-5 8-15,-4 3 0 0,0-2-22 16,0 1-12-16,0-2-7 0,-1 3 0 16,-1-4 0-16,-2 2-8 0,-1-2-10 15,1 2 0-15,-2-1 9 16,-2 1-3-16,-1-1-18 0,-5 3-1 15,-3-3 7-15,-5 5 16 0,-1 0 8 16,-3 1 2-16,-1 4 6 0,-1 1 27 16,1 1 2-16,3 1-8 0,1 0-12 15,5-1-2-15,3-1-7 0,3 1-2 16,2-3-2-16,2 0 2 0,2 0-3 16,4-2 2-16,4-1 2 0,5-1-2 15,3-1-4-15,5-4-1 0,1 0-1 16,2-1-3-16,-2-1-6 0,-1 0 8 15,-2 0 1-15,-4-1 0 16,-2 2 1-16,-4 1 4 0,-3 1-3 16,-3 2 6-16,-3 1 13 0,-2 1 19 15,0 0-8-15,0 0-15 0,0 0-11 16,-2 1-2-16,1 3-3 0,-1-1 0 16,2 2 2-16,2 1 1 0,4-1-3 15,3 0 7-15,4-1-5 0,3-2 1 16,3-1-3-16,1-1-2 0,3 0-4 15,-1 0 1-15,0-3 0 0,2-1 2 16,-2-2 3-16,-1 0-2 0,-3 1 2 16,-2-1-1-16,-2 0 1 0,-4 0 0 15,-2 2 0-15,-3 1 1 0,-2 2 9 16,-2 0 4-16,-1 1-2 0,0 0-6 16,0 0-1-16,-1 1-5 0,-1 3 1 15,0 1-1-15,1 1 0 0,1 3-1 16,2-1 1-16,3-1 0 0,2 0-3 15,3-3 3-15,0 0 0 0,2-2-1 16,4-2 1-16,0 0 1 0,2-5-1 16,1 1 0-16,0-5 8 0,0-1-6 15,-2-1 0-15,0 1-2 0,-5 0 1 16,-2 2 2-16,-3 3-1 0,-4 0-2 16,-1 3 8-16,-2-1 3 15,0 3-3-15,0 0-1 0,0 0-7 16,-1 3 0-16,-1 2 0 0,0 3 0 15,1 2 1-15,1-2-1 0,0 4 0 16,3-3-2-16,2 1 3 0,2-1-1 16,1-3 0-16,0 1-5 0,2-4-2 15,-2 0 3-15,2-2 4 0,-1-1-4 16,0 0 0-16,1-4 3 0,-2 1-2 16,-1-1 3-16,-1-2 0 0,-2 0 2 15,1 1-2-15,-2 1 0 0,-2 1 0 16,0 0 0-16,-1 2-2 0,0 1 1 15,0 0 1-15,0 0-8 16,1 0 2-16,-1 4 5 0,0-1 0 16,0 3 1-16,0-2 0 0,0 0 0 15,0 2-1-15,1-4 1 0,0 4 0 16,0-1 1-16,1-2 0 0,-1 2-1 16,1 0 0-16,0-2 1 0,-1 1-1 15,0-1 0-15,0 1 0 0,-1-1-1 16,0 2-2-16,0-3 0 0,-2 2 3 15,1-1-1-15,-1-2 0 0,0 0 1 16,2 1 0-16,-1-2 4 0,1 0 0 16,0 0-3-16,0 0 4 0,0-4-1 15,1 1-3-15,4-3 2 16,1-1-2-16,4-3 0 0,0 0 1 16,2-2-2-16,2 1 0 0,1-1-8 15,2-1-3-15,-1 1 5 0,0 3 0 16,-4 3 5-16,-3 3 1 0,-3-1-1 15,-4 4-2-15,-2 0 0 0,0 0-5 16,-2 3 1-16,-3 1 2 0,-3 2 5 16,1 1 5-16,0 0-5 0,1 2 1 15,1-2-1-15,1 1 1 0,3-1-1 16,1-2 1-16,0 2 0 0,2-1 4 16,3 0-5-16,1-1 1 0,1-2 3 15,1-1-4-15,3-2-4 0,-1 2 1 16,0-2-10-16,1 0-2 0,-1-2 2 15,-2 0 2-15,1 0 11 0,-3-1 0 16,-2 0-1-16,-1 2 2 0,-2-3-2 16,-1 4 0-16,0 0-11 0,-4 3-7 15,-1-1 14-15,-3 3-2 0,1-2 6 16,1 2-11-16,2 1-27 0,1-1-32 16,3 1-17-16,5-1-79 0,2-2-107 15,1-1-441-15</inkml:trace>
  <inkml:trace contextRef="#ctx0" brushRef="#br0" timeOffset="20336.5">21944 14429 1079 0,'0'0'293'16,"0"0"-184"-16,0-2-4 0,-2-2-34 16,2 1-39-16,0 1-32 0,6-8-8 15,1 2-169 32</inkml:trace>
  <inkml:trace contextRef="#ctx0" brushRef="#br0" timeOffset="31875.21">18632 13265 289 0,'0'0'345'16,"0"0"-283"-16,0 0-25 0,23-65 50 15,-12 44-27-15,4 1-14 0,3 0-27 16,1-1-9-16,4 1 42 0,1-1-35 15,2-1-14-15,3 1-2 16,6-2-1-16,9-4 0 0,10 0 0 16,2-2 0-16,-3 5-1 0,-1 3 1 15,-6 4-4-15,4 1-21 0,-2 1 23 16,4 2 1-16,0-2 1 0,-1 4-1 16,5-3 1-16,-1 3 0 0,4 2 0 15,2-2 0-15,3 4 4 0,1 1 7 16,0 1 1-16,2 1-2 0,-4 2-3 15,0 0-4-15,-1 2 0 0,4 0-3 16,-1 2 0-16,1 3 0 0,2 0 2 16,-2 2-1-16,1 3 4 15,0-2-5-15,-2 4-2 0,-3-1 2 16,1 2 0-16,-1 1 0 0,0 2-3 16,2 1 3-16,-1 0 4 0,1 3-2 15,-2 2 1-15,-1 2 8 0,-1 1-9 16,-1 2 6-16,-1 1-5 0,0 4-3 15,-2-1 5-15,-1 0-5 0,-3 1 2 16,-3 0-1-16,-3 3-1 0,-6 0 0 16,-4 2 1-16,-3 1 2 0,-2 1-2 15,-3 0 0-15,-3 2-1 0,-1 3 0 16,-2 1-2-16,-4 1 0 0,0 0 1 16,-5 1 1-16,-1 0 0 0,-4-1 1 15,-2 1-1-15,-3 3-1 0,-3-1 1 16,0 0 1-16,-6 1 1 0,-2-1-2 15,-4-2 0-15,-2 0-2 0,-5-2 1 16,-2-3 1-16,-7 0 0 0,-1-1 5 16,-4-2-5-16,-6 0 4 0,-1 2 6 15,-3 0-1-15,-4-3 2 0,1 2-9 16,-1-4 1-16,-1 0-1 0,-1 0 3 16,3 1-3-16,-1-2-1 0,-1-2 0 15,-2 0-2-15,-2-5 1 16,-3-1-3-16,-4 0 2 0,0-5-2 15,-6-3 1-15,-2-2 2 0,-5-4-1 16,-4-1 1-16,-2-4 0 0,-3-2 0 16,-3-3 1-16,-3-2-1 0,-4-1 3 15,-1-3-3-15,1-4 1 0,1-4 0 16,1 1-1-16,1-4-1 0,-1-2 0 16,-4-3 1-16,3-3 8 0,1-4-5 15,1-3 4-15,-1-4 1 0,4-2 2 16,-2-3 12-16,1-7-7 0,1-3-1 15,3-4-9-15,4-5 3 0,3-6 0 16,5-2 2-16,6-7-4 16,10-3 4-16,14-6-9 0,13-8-1 15,17-6-17-15,13-10-25 0,11 23-58 16,6 9-256-16</inkml:trace>
  <inkml:trace contextRef="#ctx0" brushRef="#br0" timeOffset="40564.01">18375 11007 791 0,'0'1'37'0,"0"1"-37"15,0-1 0-15,0 3 1 0,1 0 18 16,2 2 9-16,-2 0-18 0,0 2 2 16,2 0-11-16,1 2 2 0,-1 0-3 15,0 1 4-15,0 0-3 0,0 1-1 16,0 1 4-16,-1 1 5 0,-1 1 0 16,-1 0 6-16,2 1-3 0,-2 2-5 15,0-2-1-15,1 2-1 0,-1 0 5 16,1 2-2-16,0-3 5 0,2 0 1 15,-3-1 0-15,4 0 0 0,-3-2-7 16,1 0 4-16,0-3-1 16,-1 1 5-16,-1-2 0 0,2 0 2 15,-1-2 5-15,2-1-4 0,0-1-5 16,0 1 5-16,0-4-5 0,1 1 7 16,-1-1 1-16,2-2-2 0,-2 0 6 15,4-1-2-15,2 0-5 0,0-2-8 16,2-3 2-16,3-3-2 0,3-1 1 15,4-4-5-15,3-3 7 0,3-3-5 16,8-8-4-16,11-9 9 0,11-8-5 16,7-10-6-16,-1 3 0 0,-1-1-1 15,-2 4-1-15,4-3-2 0,0 1 2 16,4 1 6-16,-3 0-4 16,-2 7-1-16,-6 6 0 0,-9 5-2 15,-7 7 0-15,-11 7-6 0,-11 5-25 16,-6 5-29-16,7-6-75 0,-3 5-165 15,-4-5-575-15</inkml:trace>
  <inkml:trace contextRef="#ctx0" brushRef="#br0" timeOffset="65517.27">19475 13473 365 0,'0'0'13'0,"0"0"0"16,0 0 8-16,6-2 2 0,-5 1 3 15,1 0 32-15,-1 0-12 0,1-2 4 16,0 2 8-16,-1-1 10 0,2-1-6 15,-1 1-11-15,1 0-26 0,0-2-5 16,-1 0-3-16,2-1-6 0,1 2-2 16,-2-1-4-16,-1 3 13 0,1-1 1 15,0 0-4-15,-2 0-7 0,0 1 7 16,3-2 6-16,-2 1 2 16,0 1 2-16,0-2 5 0,0 3 0 15,0-3-8-15,-1 2 4 0,1 1-13 16,1-2 4-16,-3 2-7 0,1-1-3 15,-1 1 3-15,0 0 1 0,0 0-11 16,0 0 1-16,0 3 1 0,-1 2 0 16,-4 1 9-16,2 3-6 0,-1 0 4 15,2 4-1-15,-1 1-3 0,0 1 3 16,1 4-3-16,-1 0-4 0,2 3 2 16,-1-1-2-16,1 2-1 0,1-1 0 15,0 1 0-15,0 0 1 0,0-4-1 16,0 0 0-16,3-3 0 0,-2-2 2 15,3 0-1-15,0-3-1 0,-1 0 1 16,-1-2 1-16,1-2 0 0,-1 0-2 16,0-2 4-16,0-1 0 0,-2 0 5 15,2-3-2-15,-2-1-2 0,0 2 15 16,0-2 2-16,0 0 22 0,0 0 7 16,0-2-27-16,0 0-14 0,-2-1-2 15,2 0 5-15,-2-2-6 0,1 2 2 16,0-1-5-16,0 1 1 0,0 1-5 15,0 0-1-15,-1 1 0 0,1-1-37 16,-6-3-58-16,1-1-132 16,-1-6-818-16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04:38:40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22604 11244 1143 0,'0'0'161'15,"0"0"-80"-15,0 0-26 0,0 0-27 16,0 0-27-16,0 0-1 0,0 0-25 15,0 0-106-15,0 0-240 0</inkml:trace>
  <inkml:trace contextRef="#ctx0" brushRef="#br0" timeOffset="-51724.12">3603 11926 985 0,'-4'-4'245'16,"1"-2"-245"-16,1 2-2 0,1-1-8 16,1 2 10-16,0-1 2 0,0 1-2 15,0 0-3-15,-1 1-10 0,1 1-121 16,-3-3-225-16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7B3D2E-C82B-420E-A5D3-B7DE170A26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7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500" spc="-68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6" y="4198409"/>
            <a:ext cx="9228201" cy="1645920"/>
          </a:xfrm>
        </p:spPr>
        <p:txBody>
          <a:bodyPr/>
          <a:lstStyle>
            <a:lvl1pPr marL="0" indent="0" algn="l">
              <a:buNone/>
              <a:defRPr sz="1575">
                <a:solidFill>
                  <a:schemeClr val="bg1"/>
                </a:solidFill>
                <a:latin typeface="+mj-lt"/>
              </a:defRPr>
            </a:lvl1pPr>
            <a:lvl2pPr marL="257175" indent="0" algn="ctr">
              <a:buNone/>
              <a:defRPr sz="1575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77D95957-0F8F-42F2-964F-3F37A97B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68DA326E-D8B5-4C7A-956A-197C8FF3A43C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3A61AE6-4B4C-4AAB-A6EA-97CDB168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872E0EC-8E07-4C39-BAB0-55C04A50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C2CA4287-51B6-49E7-83E5-38E7B2B6B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9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4B7BB-1C1E-4481-B693-07CF391C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DCCA5-598A-4564-85CF-144550632157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1769-FADF-43BE-A295-2D5AF40C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44C2-3078-4419-AEC5-7277DD6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CA1EF-1EEB-49DA-BE7B-A548E1B8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81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8532-0900-43C7-B8E6-75573E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D88B4-FFBD-4750-B94A-A9D7AFCFA69F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E6E7-4EDF-455E-93A2-130C3204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8C32-5704-4879-9FE1-AEDFDD0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9AEF6-37DF-4C2F-B8EE-6E0A28B24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3FA6-3ACD-4A2A-87AF-2041EEC81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DD132-57AD-44B6-94E3-741A51C9C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3FE19-C516-4052-B101-8421CFB4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4F7FB-CCD5-444F-BB4B-7E2AC7F6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671E8-D7B7-4965-BAC9-44ED3FB3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021FCC-9E39-4211-A1B4-B7B0BCF587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1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1AB5-ABE9-408E-8E10-D1D1783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6C6C-7831-4569-9FCC-E579D8C0D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6222-CF7D-4681-9147-F89C6BA5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172E-12C7-4091-AEE8-25E6C4EE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3FE0D-A04B-40C3-981F-C4C8E5E1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BFDD-07A0-4F79-A8E8-A1FAF1572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1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0258-2145-4BB0-8417-8A395575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574C8-7809-4795-9DAE-CF00B3E80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A6A-D8EB-4470-B97B-F83BE587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92E8-78F1-4F1B-A445-AC0E69FB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A0BF7-A339-46EB-80FF-434F0B4F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15F441-62A3-4F44-A9D2-74520E4703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8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01AF-1D85-4A35-AA56-107DC70A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915C-3AC6-4066-9C51-D2A688499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B9AD5-0FD4-4522-8B81-E63013A2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0B1DB-8026-42EC-B89D-0FEEA92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48315-860F-4F7D-BEB2-F938F734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A8410-896A-4792-8106-FA06CC9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D40586-B573-4082-AA7D-1E7D1ACD14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8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C4B9-1566-437D-BEDD-64F5FCA1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6164B-947D-46EA-90A2-E81C38A4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7F09B-B4C7-4D46-BACA-5D130C42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E4A7A-907C-4427-80A6-934121CBF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DAB7F-CB8B-430D-B2DA-43786E515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E8423-1809-46CE-AE5D-3CAADA84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5675D-AF7B-4AB6-9555-00F256DF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415E7-E705-411D-A92B-FEDC9E76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14DE10-28F1-4A6A-8A8E-1B93D875AE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9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988D-2534-4D8F-AB63-3F55B55C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208A3-A539-465C-A6CC-1AE7B03F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D332-0AB9-4070-8478-B29B94FC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11C5F-8680-47B6-90A4-65D5C9FC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D39A4-8251-4EAB-873C-8DAB00B9DB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8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EEC6D-6AB3-4359-AF9E-507DD3D4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E22D0-ADF6-4128-BED0-F5253932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57C35-651C-4C18-A08B-7AC83EAE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CF6A4-211E-4C75-8E9F-3DFBD9C891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9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021D-D6B7-4E31-8E90-6F3E7630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C608-0613-4D50-ACC0-B18FBFBF6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90B8-B1F6-4F04-A945-F326B30AF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988DF-926B-4922-B6D5-54BC1AF1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ACBCE-A9E8-4850-8EB2-552E54F2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F9D80-201F-4FB6-A006-D4CC3245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8C1AD2-AFA9-41AE-9905-057A27598A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9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09A15-2B9C-457E-AFE7-E0DB7FEB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BF263-16DD-4AD9-8D59-AE24C587B2D2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F39D4-23B7-4625-A43A-02DEB90E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FA11-9E9B-4472-8F07-2C3D12D1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FF6AF-AB14-4C13-9C02-8A8C3DDB7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1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0003-4E54-4361-BAFD-0E5D6AF3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5B5889-81BC-4912-A39D-66B61663E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F716-502A-4467-ACB6-CF561A24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9565E-2C8F-4DC9-915A-78587A8D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92F64-62B3-44AA-B928-C9112923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3438F-BE4F-4CBB-8846-5D5BC6F0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EE78CE-A4EE-4D32-8654-85C56929D2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7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385F-8577-45EA-A6B0-F1094589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54DD1-ED67-45BD-A327-A89593C7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84442-FC1B-482F-A1A4-CA526F03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FB5EA-1E59-431B-A6F1-6581E6C2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8465-7D84-45D1-863A-B62EB1B5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E8A2F-6EF6-40A0-99B0-1246207193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17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4DF41-5512-46C6-A448-43773E58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4D550-CCB6-4835-AFE8-AAEA3F8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AF66E-3BD4-4B3D-B968-99630B4F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1BF6-EB33-447A-A3B1-A92BD7C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8807C-68D4-420E-8B31-F7482CF5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1AEE27-1BA1-4A31-A53A-35DAE7F595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6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>
              <a:lnSpc>
                <a:spcPct val="80000"/>
              </a:lnSpc>
              <a:defRPr sz="45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/>
                </a:solidFill>
                <a:latin typeface="+mj-lt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33EB1-01C2-464E-8145-49575635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206DE-1D0E-485A-9F50-1BDABFCFDB10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A323-8F1E-48C7-9487-60099EDC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E005-C057-4221-AD0C-247B0E44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EED15-EE5C-4984-80E2-E36CAC37AA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5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1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71168D-29E6-48D9-9217-199D8E7B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DA5A1-C8E9-41A5-87ED-1FEA43ADF7D0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6E9F5A-F348-438F-9A0E-DA004D47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3AA279-41ED-494A-BADF-7351C5AF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0D313-195F-43CF-AF19-654379AF8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32000"/>
            <a:ext cx="5074920" cy="7234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36150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5080" y="2029968"/>
            <a:ext cx="5074920" cy="72237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5080" y="2734056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479AB8-51FB-40B7-8EF9-8002BFA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86406-CA63-4B28-A6B5-7BAF75033093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274741-4A28-4384-9754-B687ADA5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B36F7A-A458-40E4-A314-5A856F25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6411E-36CD-49DE-9EDB-2086AEF5D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65C15E4-F547-404D-ADF0-EF3ACAD5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DFD66-499F-4179-B2AF-036583072995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B5995C-1AAD-4322-BE76-F42DB24B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771FE5-41AA-4E77-B1D1-D7814F74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1740F-D73E-42A8-8828-4F44586219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B5A53AA-71F1-42D2-A5D8-E72FA3A2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A1562-C154-4D0F-9B41-DF48A6764106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58B4F0-E386-47C9-A900-5F37B82B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430F215-96EE-4E42-B2B1-C9A61CD8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E6AB-27C4-43D6-993F-8ECB26151C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0A2CB3-4D1B-4A28-8E9F-73CEB5B946D6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2025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/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4">
                <a:solidFill>
                  <a:srgbClr val="404040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6A1BCE2-EBF5-4802-9ED1-C4695487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5D28D-9285-45C0-B8B8-6B669961B0F0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27A7DC-4443-483F-BB2C-36B9FCA4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FA89BB-B953-4128-B73A-CD85E025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3B4251CE-A08C-47AC-B572-758B8CC34E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73"/>
            <a:ext cx="10780776" cy="613283"/>
          </a:xfrm>
        </p:spPr>
        <p:txBody>
          <a:bodyPr anchor="b"/>
          <a:lstStyle>
            <a:lvl1pPr>
              <a:lnSpc>
                <a:spcPct val="85000"/>
              </a:lnSpc>
              <a:defRPr sz="157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450"/>
              </a:spcBef>
              <a:buNone/>
              <a:defRPr sz="1800">
                <a:solidFill>
                  <a:srgbClr val="4D4D4D"/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75"/>
              </a:spcBef>
              <a:buNone/>
              <a:defRPr sz="788">
                <a:solidFill>
                  <a:srgbClr val="262626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38DD1-A5C2-4788-801F-B04206A8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9A073D1E-F4BC-419B-889E-52B5F6E21A3B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0A3DC-84B4-4FF0-ADBD-A1527F37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58AA-159C-4DFB-A429-77AAC60C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2FF301B1-BF93-4926-8E4E-9D6C576A65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1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14184-F896-42BC-B1F1-2A9375B2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5" y="500063"/>
            <a:ext cx="10771716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5683CC86-3C60-4863-A0C8-DEB908856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3" y="1993900"/>
            <a:ext cx="10752667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1BFC7-4016-4D45-B698-0DA36EEE6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fld id="{5668B15E-5624-4ABD-A907-9677ABCCA26E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0A8C1-5431-4C71-84D5-DDBB4330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B995B-0114-433B-90BD-24DBCABC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0667" y="5829300"/>
            <a:ext cx="2927351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3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5A26EB3C-CC04-4898-8E10-0D64C3B42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kern="1200" spc="-68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5pPr>
      <a:lvl6pPr marL="3429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6pPr>
      <a:lvl7pPr marL="685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7pPr>
      <a:lvl8pPr marL="10287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8pPr>
      <a:lvl9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9pPr>
    </p:titleStyle>
    <p:bodyStyle>
      <a:lvl1pPr marL="50800" indent="-50800" algn="l" defTabSz="514350" rtl="0" eaLnBrk="0" fontAlgn="base" hangingPunct="0">
        <a:lnSpc>
          <a:spcPct val="85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1pPr>
      <a:lvl2pPr marL="152400" indent="-192088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307975" indent="-307975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11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461963" indent="-461963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4pPr>
      <a:lvl5pPr marL="615950" indent="-615950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5pPr>
      <a:lvl6pPr marL="675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787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900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012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88CE4-7753-484E-852F-E76D156A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6DA05-C5AD-4AE1-A34E-1ACDC0A0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4BF0-A825-4682-9F4F-4394E98BA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8B15E-5624-4ABD-A907-9677ABCCA26E}" type="datetimeFigureOut">
              <a:rPr lang="en-US" smtClean="0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F92B-30A7-40F0-B808-4BD576969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436E-C87E-4582-AFB5-33498AC54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A26EB3C-CC04-4898-8E10-0D64C3B420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&quot;&quot;">
            <a:extLst>
              <a:ext uri="{FF2B5EF4-FFF2-40B4-BE49-F238E27FC236}">
                <a16:creationId xmlns:a16="http://schemas.microsoft.com/office/drawing/2014/main" id="{90631C86-D710-4A78-B8DD-425E89AB9B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11950" y="1500189"/>
            <a:ext cx="1955800" cy="385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7175">
              <a:defRPr/>
            </a:pPr>
            <a:endParaRPr lang="en-US" sz="1013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997A-9F00-45C3-AD5F-0A497DAC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0" y="1023939"/>
            <a:ext cx="2400300" cy="319087"/>
          </a:xfrm>
        </p:spPr>
        <p:txBody>
          <a:bodyPr anchor="b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969" b="1" i="1" u="sng" dirty="0">
                <a:solidFill>
                  <a:srgbClr val="FF0000"/>
                </a:solidFill>
              </a:rPr>
              <a:t>Modern  Control Theory</a:t>
            </a:r>
            <a:endParaRPr lang="en-IN" sz="1969" b="1" i="1" u="sng" dirty="0">
              <a:solidFill>
                <a:srgbClr val="FF0000"/>
              </a:solidFill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76141D34-F440-4199-8AFF-9C195324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7" r="22086" b="-2"/>
          <a:stretch>
            <a:fillRect/>
          </a:stretch>
        </p:blipFill>
        <p:spPr bwMode="auto">
          <a:xfrm>
            <a:off x="2895600" y="1343026"/>
            <a:ext cx="3644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F9B6-8ACF-48E6-B867-1CC507B0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288" y="1657350"/>
            <a:ext cx="1922462" cy="3543300"/>
          </a:xfrm>
        </p:spPr>
        <p:txBody>
          <a:bodyPr rtlCol="0" anchor="ctr">
            <a:noAutofit/>
          </a:bodyPr>
          <a:lstStyle/>
          <a:p>
            <a:pPr marL="0" indent="0" eaLnBrk="1" fontAlgn="auto" hangingPunct="1">
              <a:spcBef>
                <a:spcPts val="731"/>
              </a:spcBef>
              <a:spcAft>
                <a:spcPts val="0"/>
              </a:spcAft>
              <a:buNone/>
              <a:defRPr/>
            </a:pPr>
            <a:endParaRPr lang="en-US" i="1" u="sng" dirty="0">
              <a:solidFill>
                <a:srgbClr val="FF0000"/>
              </a:solidFill>
              <a:latin typeface="Britannic Bold" panose="020B0903060703020204" pitchFamily="34" charset="0"/>
            </a:endParaRPr>
          </a:p>
          <a:p>
            <a:pPr marL="0" indent="0" eaLnBrk="1" fontAlgn="auto" hangingPunct="1">
              <a:spcBef>
                <a:spcPts val="731"/>
              </a:spcBef>
              <a:spcAft>
                <a:spcPts val="0"/>
              </a:spcAft>
              <a:buNone/>
              <a:defRPr/>
            </a:pPr>
            <a:r>
              <a:rPr lang="en-US" i="1" u="sng" dirty="0">
                <a:solidFill>
                  <a:srgbClr val="FF0000"/>
                </a:solidFill>
                <a:latin typeface="Britannic Bold" panose="020B0903060703020204" pitchFamily="34" charset="0"/>
              </a:rPr>
              <a:t>Lecture No.  23</a:t>
            </a:r>
          </a:p>
          <a:p>
            <a:pPr marL="102394" lvl="1" indent="0" eaLnBrk="1" fontAlgn="auto" hangingPunct="1">
              <a:spcAft>
                <a:spcPts val="0"/>
              </a:spcAft>
              <a:buNone/>
              <a:defRPr/>
            </a:pPr>
            <a:endParaRPr lang="en-US" sz="1500" b="1" i="1" dirty="0">
              <a:solidFill>
                <a:srgbClr val="FF0000"/>
              </a:solidFill>
            </a:endParaRPr>
          </a:p>
          <a:p>
            <a:pPr marL="257175" indent="-257175" eaLnBrk="1" fontAlgn="auto" hangingPunct="1">
              <a:spcBef>
                <a:spcPts val="731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i="1" dirty="0">
                <a:solidFill>
                  <a:srgbClr val="FF0000"/>
                </a:solidFill>
              </a:rPr>
              <a:t>Review of the Recursive Least Square Estimation Concept </a:t>
            </a:r>
          </a:p>
          <a:p>
            <a:pPr marL="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b="1" i="1" dirty="0">
                <a:solidFill>
                  <a:srgbClr val="002060"/>
                </a:solidFill>
              </a:rPr>
              <a:t>	</a:t>
            </a:r>
            <a:endParaRPr lang="en-IN" b="1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7C2335-ADF7-4C9B-9DA0-0C8B3E26C07E}"/>
                  </a:ext>
                </a:extLst>
              </p14:cNvPr>
              <p14:cNvContentPartPr/>
              <p14:nvPr/>
            </p14:nvContentPartPr>
            <p14:xfrm>
              <a:off x="6615000" y="2340720"/>
              <a:ext cx="1968840" cy="305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7C2335-ADF7-4C9B-9DA0-0C8B3E26C0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5640" y="2331360"/>
                <a:ext cx="1987560" cy="306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dinary Least Square (OLS) Method for Linear Regression | LaptrinhX">
            <a:extLst>
              <a:ext uri="{FF2B5EF4-FFF2-40B4-BE49-F238E27FC236}">
                <a16:creationId xmlns:a16="http://schemas.microsoft.com/office/drawing/2014/main" id="{97693809-FF23-46AB-9909-6ABFF13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761223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ear Least Squares Fitting">
            <a:extLst>
              <a:ext uri="{FF2B5EF4-FFF2-40B4-BE49-F238E27FC236}">
                <a16:creationId xmlns:a16="http://schemas.microsoft.com/office/drawing/2014/main" id="{36555AE9-1904-459C-AD93-8FB23891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272199"/>
            <a:ext cx="40195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60C1A7-2A33-4F13-9983-C09375A1AF38}"/>
              </a:ext>
            </a:extLst>
          </p:cNvPr>
          <p:cNvSpPr txBox="1"/>
          <p:nvPr/>
        </p:nvSpPr>
        <p:spPr>
          <a:xfrm>
            <a:off x="6722028" y="276837"/>
            <a:ext cx="4762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Understanding the Concepts of Least Squares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071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5102BC2-39A5-4152-B407-E644BFF2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0" y="413064"/>
            <a:ext cx="10072498" cy="263579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ACF8FF4-51EC-4567-B191-45407FF9B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0" y="3662266"/>
            <a:ext cx="9116697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rivation of Least Squares Regressor and Classifier | by Diego Unzueta |  Sep, 2021 | Medium">
            <a:extLst>
              <a:ext uri="{FF2B5EF4-FFF2-40B4-BE49-F238E27FC236}">
                <a16:creationId xmlns:a16="http://schemas.microsoft.com/office/drawing/2014/main" id="{53DD5222-22E6-4E19-AF60-08E35581E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7593" r="6124" b="10575"/>
          <a:stretch/>
        </p:blipFill>
        <p:spPr bwMode="auto">
          <a:xfrm>
            <a:off x="249454" y="3008986"/>
            <a:ext cx="3246541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6862B-F41E-4F7C-8A35-CF5A81CBB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77" y="625229"/>
            <a:ext cx="1657739" cy="418103"/>
          </a:xfrm>
          <a:prstGeom prst="rect">
            <a:avLst/>
          </a:prstGeom>
        </p:spPr>
      </p:pic>
      <p:pic>
        <p:nvPicPr>
          <p:cNvPr id="7" name="Picture 6" descr="A close-up of some scissors&#10;&#10;Description automatically generated with low confidence">
            <a:extLst>
              <a:ext uri="{FF2B5EF4-FFF2-40B4-BE49-F238E27FC236}">
                <a16:creationId xmlns:a16="http://schemas.microsoft.com/office/drawing/2014/main" id="{483F45E5-345B-4A25-AE35-94B8335D0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94" y="582353"/>
            <a:ext cx="1763439" cy="45277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FA966E5-CE57-4FDE-A0FE-8E7CEAFC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15" y="1414269"/>
            <a:ext cx="4858610" cy="646220"/>
          </a:xfrm>
          <a:prstGeom prst="rect">
            <a:avLst/>
          </a:prstGeom>
        </p:spPr>
      </p:pic>
      <p:pic>
        <p:nvPicPr>
          <p:cNvPr id="11" name="Picture 10" descr="A picture containing clock, watch, gauge&#10;&#10;Description automatically generated">
            <a:extLst>
              <a:ext uri="{FF2B5EF4-FFF2-40B4-BE49-F238E27FC236}">
                <a16:creationId xmlns:a16="http://schemas.microsoft.com/office/drawing/2014/main" id="{1F3BF036-041A-413A-B9D7-92F1A586D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90" y="2607580"/>
            <a:ext cx="4589108" cy="476081"/>
          </a:xfrm>
          <a:prstGeom prst="rect">
            <a:avLst/>
          </a:prstGeom>
        </p:spPr>
      </p:pic>
      <p:pic>
        <p:nvPicPr>
          <p:cNvPr id="13" name="Picture 1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3AE60A7F-5161-478D-9D5E-BA216B1EB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3" y="3630752"/>
            <a:ext cx="3125778" cy="831789"/>
          </a:xfrm>
          <a:prstGeom prst="rect">
            <a:avLst/>
          </a:prstGeom>
        </p:spPr>
      </p:pic>
      <p:pic>
        <p:nvPicPr>
          <p:cNvPr id="15" name="Picture 14" descr="A picture containing text, clock, seat&#10;&#10;Description automatically generated">
            <a:extLst>
              <a:ext uri="{FF2B5EF4-FFF2-40B4-BE49-F238E27FC236}">
                <a16:creationId xmlns:a16="http://schemas.microsoft.com/office/drawing/2014/main" id="{C0870527-3938-4BAB-9382-2624D35AC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15" y="4653924"/>
            <a:ext cx="1581928" cy="460051"/>
          </a:xfrm>
          <a:prstGeom prst="rect">
            <a:avLst/>
          </a:prstGeom>
        </p:spPr>
      </p:pic>
      <p:pic>
        <p:nvPicPr>
          <p:cNvPr id="17" name="Picture 16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E542424A-0CF1-42CB-AF7F-14F3A014D1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47" y="5336355"/>
            <a:ext cx="2021105" cy="543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5F6B19-5135-4FCA-8ECA-170FAA939E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52" y="5976658"/>
            <a:ext cx="4589109" cy="338599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D1DB91A9-1D02-4FC1-814D-14FA7E64A80B}"/>
              </a:ext>
            </a:extLst>
          </p:cNvPr>
          <p:cNvSpPr/>
          <p:nvPr/>
        </p:nvSpPr>
        <p:spPr>
          <a:xfrm>
            <a:off x="3521007" y="444188"/>
            <a:ext cx="455256" cy="618619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1F3A41-724F-4581-9203-2E21BB08FBCD}"/>
              </a:ext>
            </a:extLst>
          </p:cNvPr>
          <p:cNvSpPr/>
          <p:nvPr/>
        </p:nvSpPr>
        <p:spPr>
          <a:xfrm>
            <a:off x="4085439" y="582353"/>
            <a:ext cx="310392" cy="5910726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D434AB-499F-4919-9E1F-7636FBE90A2F}"/>
              </a:ext>
            </a:extLst>
          </p:cNvPr>
          <p:cNvSpPr/>
          <p:nvPr/>
        </p:nvSpPr>
        <p:spPr>
          <a:xfrm>
            <a:off x="4228051" y="1759058"/>
            <a:ext cx="359264" cy="1955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8025B09-16B9-48DE-8702-3E6FD7CA0A8C}"/>
              </a:ext>
            </a:extLst>
          </p:cNvPr>
          <p:cNvSpPr/>
          <p:nvPr/>
        </p:nvSpPr>
        <p:spPr>
          <a:xfrm>
            <a:off x="4257532" y="3998887"/>
            <a:ext cx="359264" cy="1955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FBC170D-F1A4-492B-8A23-599FE533805E}"/>
              </a:ext>
            </a:extLst>
          </p:cNvPr>
          <p:cNvSpPr/>
          <p:nvPr/>
        </p:nvSpPr>
        <p:spPr>
          <a:xfrm>
            <a:off x="4257532" y="5552554"/>
            <a:ext cx="359264" cy="1955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AAFC17-85AF-408D-ABAF-483ED44F460A}"/>
              </a:ext>
            </a:extLst>
          </p:cNvPr>
          <p:cNvSpPr/>
          <p:nvPr/>
        </p:nvSpPr>
        <p:spPr>
          <a:xfrm>
            <a:off x="5041638" y="5201174"/>
            <a:ext cx="2064914" cy="775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6DC63F-0B64-49D9-B447-F8659F1E4CCF}"/>
              </a:ext>
            </a:extLst>
          </p:cNvPr>
          <p:cNvSpPr/>
          <p:nvPr/>
        </p:nvSpPr>
        <p:spPr>
          <a:xfrm>
            <a:off x="223103" y="2962417"/>
            <a:ext cx="3307633" cy="2072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A5A6EE4-09AA-42B6-89B3-5D773B2B3ADD}"/>
              </a:ext>
            </a:extLst>
          </p:cNvPr>
          <p:cNvSpPr/>
          <p:nvPr/>
        </p:nvSpPr>
        <p:spPr>
          <a:xfrm>
            <a:off x="7436489" y="696101"/>
            <a:ext cx="721453" cy="34723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33C87-E0DD-4C94-8128-2C41ADFF9534}"/>
              </a:ext>
            </a:extLst>
          </p:cNvPr>
          <p:cNvSpPr txBox="1"/>
          <p:nvPr/>
        </p:nvSpPr>
        <p:spPr>
          <a:xfrm>
            <a:off x="453007" y="209725"/>
            <a:ext cx="244119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Least Square Estimation with different notations</a:t>
            </a:r>
            <a:endParaRPr lang="en-IN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A4AAE8-3656-4495-A76F-7EDB4BBEC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3" y="1198187"/>
            <a:ext cx="10920098" cy="42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263" y="165290"/>
            <a:ext cx="3375853" cy="4111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000" i="1" dirty="0">
                <a:effectLst/>
              </a:rPr>
              <a:t>The  Least Square Approach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3" y="1076042"/>
            <a:ext cx="1682712" cy="36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77" y="987159"/>
            <a:ext cx="1682712" cy="37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1" y="1715890"/>
            <a:ext cx="3475130" cy="5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7" y="1691956"/>
            <a:ext cx="1511486" cy="5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b="80358"/>
          <a:stretch/>
        </p:blipFill>
        <p:spPr bwMode="auto">
          <a:xfrm>
            <a:off x="492134" y="2708693"/>
            <a:ext cx="3713617" cy="5989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3219638" y="1101072"/>
            <a:ext cx="609600" cy="2675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621994" y="1812445"/>
            <a:ext cx="609600" cy="2908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0792" y="358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828331" y="826401"/>
            <a:ext cx="1174012" cy="49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Error</a:t>
            </a:r>
          </a:p>
        </p:txBody>
      </p:sp>
      <p:sp>
        <p:nvSpPr>
          <p:cNvPr id="20" name="Oval 19"/>
          <p:cNvSpPr/>
          <p:nvPr/>
        </p:nvSpPr>
        <p:spPr>
          <a:xfrm>
            <a:off x="7717873" y="1575324"/>
            <a:ext cx="1511486" cy="653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Cost Function</a:t>
            </a:r>
          </a:p>
        </p:txBody>
      </p:sp>
      <p:sp>
        <p:nvSpPr>
          <p:cNvPr id="31" name="Right Arrow 30"/>
          <p:cNvSpPr/>
          <p:nvPr/>
        </p:nvSpPr>
        <p:spPr>
          <a:xfrm rot="5400000">
            <a:off x="510989" y="2220893"/>
            <a:ext cx="302248" cy="33995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16233" y="2486333"/>
            <a:ext cx="1954938" cy="904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Gill Sans MT"/>
              </a:rPr>
              <a:t>Minimizing the Cost Function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A1E98D-D0DC-4DC9-94E3-BEADFBBCE070}"/>
              </a:ext>
            </a:extLst>
          </p:cNvPr>
          <p:cNvSpPr/>
          <p:nvPr/>
        </p:nvSpPr>
        <p:spPr>
          <a:xfrm>
            <a:off x="5197105" y="2801923"/>
            <a:ext cx="714986" cy="287500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E64A8F44-7EB6-4678-9923-556CF9038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t="81254" r="21167"/>
          <a:stretch/>
        </p:blipFill>
        <p:spPr bwMode="auto">
          <a:xfrm>
            <a:off x="7064164" y="3777861"/>
            <a:ext cx="2905387" cy="5818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04364F5-223B-4986-8D0C-D043C2B59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t="27806" b="48211"/>
          <a:stretch/>
        </p:blipFill>
        <p:spPr bwMode="auto">
          <a:xfrm>
            <a:off x="1599117" y="4996631"/>
            <a:ext cx="3850641" cy="6425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E7A49E1E-DC54-4AC2-AF3C-D19ECD56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6" r="87481" b="48211"/>
          <a:stretch/>
        </p:blipFill>
        <p:spPr bwMode="auto">
          <a:xfrm>
            <a:off x="306881" y="4958871"/>
            <a:ext cx="610556" cy="7180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CC79A73-1427-4A49-99D4-A892390D4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2" t="27806" b="48211"/>
          <a:stretch/>
        </p:blipFill>
        <p:spPr bwMode="auto">
          <a:xfrm>
            <a:off x="977431" y="4996631"/>
            <a:ext cx="526231" cy="6425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8206ACF-4824-49A3-AD21-1BB98782634C}"/>
              </a:ext>
            </a:extLst>
          </p:cNvPr>
          <p:cNvSpPr/>
          <p:nvPr/>
        </p:nvSpPr>
        <p:spPr>
          <a:xfrm>
            <a:off x="6015146" y="3920087"/>
            <a:ext cx="922789" cy="7443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363C57-81F8-42BF-BAB5-BE0111CAD8B7}"/>
              </a:ext>
            </a:extLst>
          </p:cNvPr>
          <p:cNvSpPr/>
          <p:nvPr/>
        </p:nvSpPr>
        <p:spPr>
          <a:xfrm>
            <a:off x="7162576" y="3853769"/>
            <a:ext cx="2810119" cy="673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37D8A65-5D50-49B2-96FF-D69A28122DBE}"/>
              </a:ext>
            </a:extLst>
          </p:cNvPr>
          <p:cNvSpPr/>
          <p:nvPr/>
        </p:nvSpPr>
        <p:spPr>
          <a:xfrm>
            <a:off x="6994896" y="3581400"/>
            <a:ext cx="314794" cy="142475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B7A41199-CDAB-4B16-BDD7-08911A2B7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6" r="87481" b="48211"/>
          <a:stretch/>
        </p:blipFill>
        <p:spPr bwMode="auto">
          <a:xfrm>
            <a:off x="424701" y="3896022"/>
            <a:ext cx="565693" cy="6652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5CA6D2A5-79CC-420B-9BFD-4F70D905FF02}"/>
              </a:ext>
            </a:extLst>
          </p:cNvPr>
          <p:cNvSpPr/>
          <p:nvPr/>
        </p:nvSpPr>
        <p:spPr>
          <a:xfrm>
            <a:off x="1138048" y="4025389"/>
            <a:ext cx="470370" cy="466310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349" name="Arrow: Down 179348">
            <a:extLst>
              <a:ext uri="{FF2B5EF4-FFF2-40B4-BE49-F238E27FC236}">
                <a16:creationId xmlns:a16="http://schemas.microsoft.com/office/drawing/2014/main" id="{EE79C00D-B66A-41F3-939B-CB8C72858034}"/>
              </a:ext>
            </a:extLst>
          </p:cNvPr>
          <p:cNvSpPr/>
          <p:nvPr/>
        </p:nvSpPr>
        <p:spPr>
          <a:xfrm>
            <a:off x="1205395" y="3707277"/>
            <a:ext cx="286200" cy="3038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34FD3-4CEC-49EB-ADEE-9FB6DDB3E5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162576" y="1076042"/>
            <a:ext cx="665755" cy="3114388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AA0D17-3A67-45ED-B772-F47608B81AC2}"/>
              </a:ext>
            </a:extLst>
          </p:cNvPr>
          <p:cNvCxnSpPr>
            <a:cxnSpLocks/>
            <a:stCxn id="9" idx="6"/>
            <a:endCxn id="10" idx="6"/>
          </p:cNvCxnSpPr>
          <p:nvPr/>
        </p:nvCxnSpPr>
        <p:spPr>
          <a:xfrm>
            <a:off x="9002343" y="1076042"/>
            <a:ext cx="970352" cy="311438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>
            <a:extLst>
              <a:ext uri="{FF2B5EF4-FFF2-40B4-BE49-F238E27FC236}">
                <a16:creationId xmlns:a16="http://schemas.microsoft.com/office/drawing/2014/main" id="{A28DD7C6-7149-489E-BFAB-FA6B9DEA8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4" t="83687" r="27915"/>
          <a:stretch/>
        </p:blipFill>
        <p:spPr bwMode="auto">
          <a:xfrm>
            <a:off x="7917039" y="5590987"/>
            <a:ext cx="1814190" cy="5062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D2B7DC-02C6-403C-9FAC-0A289FBD5F5B}"/>
              </a:ext>
            </a:extLst>
          </p:cNvPr>
          <p:cNvSpPr/>
          <p:nvPr/>
        </p:nvSpPr>
        <p:spPr>
          <a:xfrm>
            <a:off x="7917039" y="5603234"/>
            <a:ext cx="1814190" cy="5515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334D7E7-5833-4FDA-9F76-A75D1728C9D0}"/>
              </a:ext>
            </a:extLst>
          </p:cNvPr>
          <p:cNvSpPr/>
          <p:nvPr/>
        </p:nvSpPr>
        <p:spPr>
          <a:xfrm>
            <a:off x="8647263" y="4733640"/>
            <a:ext cx="425672" cy="65079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68B58DB7-DE2F-4652-8582-3FA76441E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 t="58217" r="27488" b="22953"/>
          <a:stretch/>
        </p:blipFill>
        <p:spPr bwMode="auto">
          <a:xfrm>
            <a:off x="832092" y="5849927"/>
            <a:ext cx="2045332" cy="535957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92E095-7988-4542-83F7-A9C7E70F096A}"/>
                  </a:ext>
                </a:extLst>
              </p14:cNvPr>
              <p14:cNvContentPartPr/>
              <p14:nvPr/>
            </p14:nvContentPartPr>
            <p14:xfrm>
              <a:off x="1292040" y="4047840"/>
              <a:ext cx="6845760" cy="245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92E095-7988-4542-83F7-A9C7E70F09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680" y="4038480"/>
                <a:ext cx="686448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9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20" grpId="0" animBg="1"/>
      <p:bldP spid="31" grpId="0" animBg="1"/>
      <p:bldP spid="32" grpId="0" animBg="1"/>
      <p:bldP spid="7" grpId="0" animBg="1"/>
      <p:bldP spid="8" grpId="0" animBg="1"/>
      <p:bldP spid="10" grpId="0" animBg="1"/>
      <p:bldP spid="11" grpId="0" animBg="1"/>
      <p:bldP spid="13" grpId="0" animBg="1"/>
      <p:bldP spid="179349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3C5A47-6A06-4E45-8236-9C0E56FDB8F5}"/>
              </a:ext>
            </a:extLst>
          </p:cNvPr>
          <p:cNvSpPr txBox="1"/>
          <p:nvPr/>
        </p:nvSpPr>
        <p:spPr>
          <a:xfrm>
            <a:off x="771787" y="1132514"/>
            <a:ext cx="9395670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</a:t>
            </a:r>
            <a:r>
              <a:rPr lang="en-US" i="1" dirty="0"/>
              <a:t>new measurement </a:t>
            </a:r>
            <a:r>
              <a:rPr lang="en-US" dirty="0"/>
              <a:t>is used to update the previous least square estimate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based on the </a:t>
            </a:r>
            <a:r>
              <a:rPr lang="en-US" i="1" dirty="0"/>
              <a:t>previous measurements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Instead of processing all of the measurement data at once, the measurements are processed one at a time,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with each new measurement causing a modification in the current estimate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258D0-A06A-4442-A500-F80E6EFC4620}"/>
              </a:ext>
            </a:extLst>
          </p:cNvPr>
          <p:cNvSpPr txBox="1"/>
          <p:nvPr/>
        </p:nvSpPr>
        <p:spPr>
          <a:xfrm>
            <a:off x="771786" y="4643895"/>
            <a:ext cx="10897299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i="1" dirty="0"/>
              <a:t>least squares estimate </a:t>
            </a:r>
            <a:r>
              <a:rPr lang="en-US" dirty="0"/>
              <a:t>based on the first  </a:t>
            </a:r>
            <a:r>
              <a:rPr lang="en-US" b="1" i="1" dirty="0"/>
              <a:t>k + 1</a:t>
            </a:r>
            <a:r>
              <a:rPr lang="en-US" b="1" dirty="0"/>
              <a:t> </a:t>
            </a:r>
            <a:r>
              <a:rPr lang="en-US" dirty="0"/>
              <a:t>equations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+mj-lt"/>
              </a:rPr>
              <a:t>can therefore   </a:t>
            </a:r>
            <a:r>
              <a:rPr lang="en-US" dirty="0"/>
              <a:t>be expressed as a </a:t>
            </a:r>
            <a:r>
              <a:rPr lang="en-US" i="1" dirty="0"/>
              <a:t>linear transformation </a:t>
            </a:r>
            <a:r>
              <a:rPr lang="en-US" dirty="0"/>
              <a:t>of the </a:t>
            </a:r>
            <a:r>
              <a:rPr lang="en-US" i="1" dirty="0"/>
              <a:t>least square estimate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+mj-lt"/>
              </a:rPr>
              <a:t>based on the  </a:t>
            </a:r>
            <a:r>
              <a:rPr lang="en-US" i="1" dirty="0"/>
              <a:t>first </a:t>
            </a:r>
            <a:r>
              <a:rPr lang="en-US" sz="2000" b="1" i="1" dirty="0"/>
              <a:t>k</a:t>
            </a:r>
            <a:r>
              <a:rPr lang="en-US" i="1" dirty="0"/>
              <a:t> measurements </a:t>
            </a:r>
            <a:r>
              <a:rPr lang="en-US" dirty="0"/>
              <a:t>plus a linear correction term based on the </a:t>
            </a:r>
            <a:r>
              <a:rPr lang="en-US" b="1" i="1" dirty="0"/>
              <a:t>(k + 1)</a:t>
            </a:r>
            <a:r>
              <a:rPr lang="en-US" b="1" i="1" dirty="0" err="1"/>
              <a:t>th</a:t>
            </a:r>
            <a:r>
              <a:rPr lang="en-US" b="1" i="1" dirty="0"/>
              <a:t> </a:t>
            </a:r>
            <a:r>
              <a:rPr lang="en-US" dirty="0"/>
              <a:t>measurement alone</a:t>
            </a:r>
            <a:endParaRPr lang="en-IN" i="1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8668964-C6D8-4EC2-B692-761085E7A662}"/>
              </a:ext>
            </a:extLst>
          </p:cNvPr>
          <p:cNvSpPr/>
          <p:nvPr/>
        </p:nvSpPr>
        <p:spPr>
          <a:xfrm>
            <a:off x="9446004" y="3825380"/>
            <a:ext cx="553673" cy="78628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47B24-9102-4E2F-AC06-E4158AC7F251}"/>
              </a:ext>
            </a:extLst>
          </p:cNvPr>
          <p:cNvSpPr txBox="1"/>
          <p:nvPr/>
        </p:nvSpPr>
        <p:spPr>
          <a:xfrm>
            <a:off x="505883" y="383418"/>
            <a:ext cx="467266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The Recursive Least Square Estimation Objective</a:t>
            </a:r>
            <a:endParaRPr lang="en-IN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5B564-CB76-49D6-A19D-E2A678A3CEAF}"/>
              </a:ext>
            </a:extLst>
          </p:cNvPr>
          <p:cNvSpPr txBox="1"/>
          <p:nvPr/>
        </p:nvSpPr>
        <p:spPr>
          <a:xfrm>
            <a:off x="771786" y="4022432"/>
            <a:ext cx="82296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Least square estimates are linear transformations of the measurements</a:t>
            </a:r>
            <a:endParaRPr lang="en-IN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1AAC832-7F8F-4F19-A2ED-0E645D60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89" y="351459"/>
            <a:ext cx="3820296" cy="4012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  <a:effectLst/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F9405C-E947-4DFE-A974-3410A8D38A67}"/>
              </a:ext>
            </a:extLst>
          </p:cNvPr>
          <p:cNvSpPr/>
          <p:nvPr/>
        </p:nvSpPr>
        <p:spPr>
          <a:xfrm>
            <a:off x="5650874" y="416319"/>
            <a:ext cx="1876591" cy="3693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3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2C4372-CD9E-473F-81A2-F4A74922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746584"/>
            <a:ext cx="3334215" cy="6001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39540-DAF1-4DB1-BD5F-A7385D75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3978115"/>
            <a:ext cx="6354062" cy="5620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91C0381-FF6E-4C83-884C-7D20930E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2651792"/>
            <a:ext cx="2724530" cy="9621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742FC-EEF4-4C9A-B9D2-0F47BC1E9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5" y="1605329"/>
            <a:ext cx="6735115" cy="6763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B760C3B-54D4-4259-B8D9-57D334DBC811}"/>
              </a:ext>
            </a:extLst>
          </p:cNvPr>
          <p:cNvSpPr/>
          <p:nvPr/>
        </p:nvSpPr>
        <p:spPr>
          <a:xfrm>
            <a:off x="327535" y="520116"/>
            <a:ext cx="595619" cy="591423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D8C577B-E869-493C-AA35-286CA3031023}"/>
              </a:ext>
            </a:extLst>
          </p:cNvPr>
          <p:cNvSpPr/>
          <p:nvPr/>
        </p:nvSpPr>
        <p:spPr>
          <a:xfrm>
            <a:off x="729842" y="897622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8A8545-92C7-4BDF-9821-7E90B4241678}"/>
              </a:ext>
            </a:extLst>
          </p:cNvPr>
          <p:cNvSpPr/>
          <p:nvPr/>
        </p:nvSpPr>
        <p:spPr>
          <a:xfrm>
            <a:off x="729842" y="1724249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E4E84A-A08D-4BE5-A58A-A37E132E2F13}"/>
              </a:ext>
            </a:extLst>
          </p:cNvPr>
          <p:cNvSpPr/>
          <p:nvPr/>
        </p:nvSpPr>
        <p:spPr>
          <a:xfrm>
            <a:off x="729841" y="2983613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806FD3D-2226-43E7-88AA-E36F52A73F96}"/>
              </a:ext>
            </a:extLst>
          </p:cNvPr>
          <p:cNvSpPr/>
          <p:nvPr/>
        </p:nvSpPr>
        <p:spPr>
          <a:xfrm>
            <a:off x="729841" y="4067890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1BC0A7-DC4D-4411-BB2D-17C8DF3A27B5}"/>
              </a:ext>
            </a:extLst>
          </p:cNvPr>
          <p:cNvSpPr/>
          <p:nvPr/>
        </p:nvSpPr>
        <p:spPr>
          <a:xfrm>
            <a:off x="729841" y="5389847"/>
            <a:ext cx="386623" cy="33761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8A0E7FC-87E5-482C-864E-F0DFEBAE3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64" y="4903687"/>
            <a:ext cx="3105583" cy="126700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6A7AA-9992-4DF2-8132-4EB07D6FD86A}"/>
              </a:ext>
            </a:extLst>
          </p:cNvPr>
          <p:cNvSpPr txBox="1"/>
          <p:nvPr/>
        </p:nvSpPr>
        <p:spPr>
          <a:xfrm>
            <a:off x="486562" y="183313"/>
            <a:ext cx="46307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Recursive Least Square Estimation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9296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D4E5E-0189-4647-B90F-508F8568D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71"/>
          <a:stretch/>
        </p:blipFill>
        <p:spPr>
          <a:xfrm>
            <a:off x="897737" y="4711121"/>
            <a:ext cx="8304372" cy="50481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</p:pic>
      <p:pic>
        <p:nvPicPr>
          <p:cNvPr id="9" name="Picture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AEB7B9E-9E9D-445A-B2D6-B0C4EBD40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7" y="338457"/>
            <a:ext cx="6576084" cy="18084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45BA4BE9-2DC1-4664-9B90-74CC6D119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7" y="2538323"/>
            <a:ext cx="2741203" cy="16966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DB62CE-DB2C-4CD9-9752-FB4DAA2B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2" y="5692134"/>
            <a:ext cx="4365174" cy="5048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795055-1DA8-476B-8A13-2BC07DFAB03A}"/>
              </a:ext>
            </a:extLst>
          </p:cNvPr>
          <p:cNvSpPr txBox="1"/>
          <p:nvPr/>
        </p:nvSpPr>
        <p:spPr>
          <a:xfrm>
            <a:off x="7717873" y="65867"/>
            <a:ext cx="43706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Deriving the Recursive Least Square Estimation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7572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5AE5C84-90E5-45AD-A2DF-30B0966E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744160"/>
            <a:ext cx="3859199" cy="800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9512468-7A3A-475E-8E91-658CF8789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1827390"/>
            <a:ext cx="4972766" cy="82436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3C09AB1-1B6F-42C4-94CF-54D09380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3020069"/>
            <a:ext cx="4360370" cy="11057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7D65DC0-AF32-4D71-A231-C34E48F23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1" y="4494126"/>
            <a:ext cx="6004612" cy="16675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B3CFAEB-1145-4CC9-8304-B1E6510E9162}"/>
              </a:ext>
            </a:extLst>
          </p:cNvPr>
          <p:cNvSpPr/>
          <p:nvPr/>
        </p:nvSpPr>
        <p:spPr>
          <a:xfrm>
            <a:off x="432985" y="662730"/>
            <a:ext cx="687898" cy="567095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836E95-A06B-406E-9FCB-3CDD1FE35301}"/>
              </a:ext>
            </a:extLst>
          </p:cNvPr>
          <p:cNvSpPr/>
          <p:nvPr/>
        </p:nvSpPr>
        <p:spPr>
          <a:xfrm>
            <a:off x="956345" y="1038001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649B12-4358-4C0E-837B-5C5D2AC1E4B7}"/>
              </a:ext>
            </a:extLst>
          </p:cNvPr>
          <p:cNvSpPr/>
          <p:nvPr/>
        </p:nvSpPr>
        <p:spPr>
          <a:xfrm>
            <a:off x="956345" y="2089403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3489C0-E981-4C65-AD2C-428D372CCEAF}"/>
              </a:ext>
            </a:extLst>
          </p:cNvPr>
          <p:cNvSpPr/>
          <p:nvPr/>
        </p:nvSpPr>
        <p:spPr>
          <a:xfrm>
            <a:off x="956345" y="3539665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574C49-4995-492F-916D-045DCA99A5DB}"/>
              </a:ext>
            </a:extLst>
          </p:cNvPr>
          <p:cNvSpPr/>
          <p:nvPr/>
        </p:nvSpPr>
        <p:spPr>
          <a:xfrm>
            <a:off x="956345" y="5207254"/>
            <a:ext cx="329076" cy="36072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F3825A-7F63-45E4-A2A9-D87A22B0EFC9}"/>
              </a:ext>
            </a:extLst>
          </p:cNvPr>
          <p:cNvSpPr txBox="1"/>
          <p:nvPr/>
        </p:nvSpPr>
        <p:spPr>
          <a:xfrm>
            <a:off x="6954474" y="132979"/>
            <a:ext cx="504178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The Update Equation for the Recursive Least Square Estimation Problem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918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E7D047-9F86-43EA-8F16-8D5D7F38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" y="661976"/>
            <a:ext cx="7735077" cy="115937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F99FA90-A455-4288-B93F-7364DD99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17" y="2162519"/>
            <a:ext cx="5290140" cy="13430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C50566A-9712-48C8-A641-8FC834902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6" y="3742105"/>
            <a:ext cx="5264351" cy="12627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824C17-E507-40FE-BA69-EB3A3D5C0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7" y="5232762"/>
            <a:ext cx="5290140" cy="8581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9A7A83D-983F-4DD2-8E02-60930F036C65}"/>
              </a:ext>
            </a:extLst>
          </p:cNvPr>
          <p:cNvSpPr/>
          <p:nvPr/>
        </p:nvSpPr>
        <p:spPr>
          <a:xfrm>
            <a:off x="302004" y="2162519"/>
            <a:ext cx="967277" cy="455706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96E0F9E-88B0-42F6-BF29-4DE6B9DA9644}"/>
              </a:ext>
            </a:extLst>
          </p:cNvPr>
          <p:cNvSpPr/>
          <p:nvPr/>
        </p:nvSpPr>
        <p:spPr>
          <a:xfrm>
            <a:off x="922789" y="2726422"/>
            <a:ext cx="436228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5C8AC5-9E1B-4EDC-A38E-ECD61A8C34E7}"/>
              </a:ext>
            </a:extLst>
          </p:cNvPr>
          <p:cNvSpPr/>
          <p:nvPr/>
        </p:nvSpPr>
        <p:spPr>
          <a:xfrm>
            <a:off x="907409" y="4211245"/>
            <a:ext cx="436228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EB9115C-1BF3-4208-9DBD-53C5B72A1595}"/>
              </a:ext>
            </a:extLst>
          </p:cNvPr>
          <p:cNvSpPr/>
          <p:nvPr/>
        </p:nvSpPr>
        <p:spPr>
          <a:xfrm>
            <a:off x="845063" y="5427505"/>
            <a:ext cx="498573" cy="3987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D84993-5F50-41D4-8CE7-D6D0009F4FDD}"/>
              </a:ext>
            </a:extLst>
          </p:cNvPr>
          <p:cNvSpPr txBox="1"/>
          <p:nvPr/>
        </p:nvSpPr>
        <p:spPr>
          <a:xfrm>
            <a:off x="8581938" y="107812"/>
            <a:ext cx="34814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Obtaining the Estimate by the Recursive Least Square Estimation Problem Formulation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1039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9ABBBD8-0707-4E57-97F3-61659422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5"/>
          <a:stretch/>
        </p:blipFill>
        <p:spPr>
          <a:xfrm>
            <a:off x="395362" y="408064"/>
            <a:ext cx="7410077" cy="14710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33874-B759-4337-B499-9FDED6B4C7AE}"/>
              </a:ext>
            </a:extLst>
          </p:cNvPr>
          <p:cNvSpPr txBox="1"/>
          <p:nvPr/>
        </p:nvSpPr>
        <p:spPr>
          <a:xfrm>
            <a:off x="8347047" y="141368"/>
            <a:ext cx="34814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Recursive Least Square Estimation</a:t>
            </a:r>
            <a:endParaRPr lang="en-IN" i="1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AE7E15A-DC94-40F5-9980-7A7A0682C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79" y="4101267"/>
            <a:ext cx="6370273" cy="2066228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4855CC7-BCFA-4A1A-8C47-0ED121B2D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0"/>
          <a:stretch/>
        </p:blipFill>
        <p:spPr>
          <a:xfrm>
            <a:off x="1886353" y="2200332"/>
            <a:ext cx="7307982" cy="15797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53D82B5-D130-4093-87A3-A341EFCB5380}"/>
              </a:ext>
            </a:extLst>
          </p:cNvPr>
          <p:cNvSpPr/>
          <p:nvPr/>
        </p:nvSpPr>
        <p:spPr>
          <a:xfrm>
            <a:off x="805343" y="1998996"/>
            <a:ext cx="469783" cy="8784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7B84F87-7072-40E8-9666-DA78C1419C40}"/>
              </a:ext>
            </a:extLst>
          </p:cNvPr>
          <p:cNvSpPr/>
          <p:nvPr/>
        </p:nvSpPr>
        <p:spPr>
          <a:xfrm>
            <a:off x="2239861" y="4043960"/>
            <a:ext cx="513125" cy="46092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2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tropolitan">
    <a:dk1>
      <a:sysClr val="windowText" lastClr="000000"/>
    </a:dk1>
    <a:lt1>
      <a:sysClr val="window" lastClr="FFFFFF"/>
    </a:lt1>
    <a:dk2>
      <a:srgbClr val="162F33"/>
    </a:dk2>
    <a:lt2>
      <a:srgbClr val="EAF0E0"/>
    </a:lt2>
    <a:accent1>
      <a:srgbClr val="50B4C8"/>
    </a:accent1>
    <a:accent2>
      <a:srgbClr val="A8B97F"/>
    </a:accent2>
    <a:accent3>
      <a:srgbClr val="9B9256"/>
    </a:accent3>
    <a:accent4>
      <a:srgbClr val="657689"/>
    </a:accent4>
    <a:accent5>
      <a:srgbClr val="7A855D"/>
    </a:accent5>
    <a:accent6>
      <a:srgbClr val="84AC9D"/>
    </a:accent6>
    <a:hlink>
      <a:srgbClr val="2370CD"/>
    </a:hlink>
    <a:folHlink>
      <a:srgbClr val="87758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186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Britannic Bold</vt:lpstr>
      <vt:lpstr>Calibri</vt:lpstr>
      <vt:lpstr>Calibri Light</vt:lpstr>
      <vt:lpstr>Gill Sans MT</vt:lpstr>
      <vt:lpstr>Wingdings</vt:lpstr>
      <vt:lpstr>Metropolitan</vt:lpstr>
      <vt:lpstr>Office Theme</vt:lpstr>
      <vt:lpstr>Modern  Control Theory</vt:lpstr>
      <vt:lpstr>PowerPoint Presentation</vt:lpstr>
      <vt:lpstr>The  Least Square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 Control Theory</dc:title>
  <dc:creator>GITAA</dc:creator>
  <cp:lastModifiedBy>GITAA</cp:lastModifiedBy>
  <cp:revision>22</cp:revision>
  <dcterms:created xsi:type="dcterms:W3CDTF">2021-09-16T08:57:05Z</dcterms:created>
  <dcterms:modified xsi:type="dcterms:W3CDTF">2021-09-22T05:27:55Z</dcterms:modified>
</cp:coreProperties>
</file>